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1.gif" Type="http://schemas.openxmlformats.org/officeDocument/2006/relationships/image"/><Relationship Id="rId4" Target="../media/image22.gif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1.gif" Type="http://schemas.openxmlformats.org/officeDocument/2006/relationships/image"/><Relationship Id="rId4" Target="../media/image16.gif" Type="http://schemas.openxmlformats.org/officeDocument/2006/relationships/image"/><Relationship Id="rId5" Target="../media/image1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slide12.xml" Type="http://schemas.openxmlformats.org/officeDocument/2006/relationships/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3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6.gif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872311"/>
            <a:ext cx="12286259" cy="2542378"/>
            <a:chOff x="0" y="0"/>
            <a:chExt cx="16381678" cy="33898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6381678" cy="2131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9600">
                  <a:solidFill>
                    <a:srgbClr val="2B2B2B"/>
                  </a:solidFill>
                  <a:latin typeface="Agrandir"/>
                </a:rPr>
                <a:t>SALÃO MARCELUS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03022"/>
              <a:ext cx="16381678" cy="118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2B2B2B"/>
                  </a:solidFill>
                  <a:latin typeface="Agrandir"/>
                </a:rPr>
                <a:t>SISTEMA DE CONTROLE DE ESTOQUE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2878" y="3776837"/>
            <a:ext cx="6108377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AMBIENTES DE DESENVOLVIMENTO E BIBLIOTECAS DO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20" y="245168"/>
            <a:ext cx="3653631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Requisitos do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6726" y="791752"/>
            <a:ext cx="8373609" cy="33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DEV C++ (Versão 5.11);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VSCodium (Versão 1.79.0);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GIT (Versão 2.34.1);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GCC (Versão 11.3.0).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6726" y="4291078"/>
            <a:ext cx="3897782" cy="414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stdio.h;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stdlib.h;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string.h;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time.h;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2B2B2B"/>
                </a:solidFill>
                <a:latin typeface="Agrandir"/>
              </a:rPr>
              <a:t>ctype.h.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678" y="4424596"/>
            <a:ext cx="9009352" cy="5408336"/>
          </a:xfrm>
          <a:custGeom>
            <a:avLst/>
            <a:gdLst/>
            <a:ahLst/>
            <a:cxnLst/>
            <a:rect r="r" b="b" t="t" l="l"/>
            <a:pathLst>
              <a:path h="5408336" w="9009352">
                <a:moveTo>
                  <a:pt x="0" y="0"/>
                </a:moveTo>
                <a:lnTo>
                  <a:pt x="9009352" y="0"/>
                </a:lnTo>
                <a:lnTo>
                  <a:pt x="9009352" y="5408336"/>
                </a:lnTo>
                <a:lnTo>
                  <a:pt x="0" y="5408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80" r="-2836" b="-246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36893" y="1451542"/>
            <a:ext cx="8464584" cy="63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160"/>
              </a:lnSpc>
            </a:pPr>
            <a:r>
              <a:rPr lang="en-US" sz="4400">
                <a:solidFill>
                  <a:srgbClr val="2B2B2B"/>
                </a:solidFill>
                <a:latin typeface="Agrandir"/>
              </a:rPr>
              <a:t>Por ser um sistema leve e sem interface gráfica, é possível rodar</a:t>
            </a:r>
            <a:r>
              <a:rPr lang="en-US" sz="4400">
                <a:solidFill>
                  <a:srgbClr val="2B2B2B"/>
                </a:solidFill>
                <a:latin typeface="Agrandir"/>
              </a:rPr>
              <a:t>em máquinas antigas e que possuem poucos recursos, por exemplo, uma máquina que possuí um Intel Atom de 32bits com frequência de 1.60GHz e 1GB de RAM.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32472"/>
            <a:ext cx="6070147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Onde o sistema pode rodar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20" y="245168"/>
            <a:ext cx="3653631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Requisitos do sistema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4036" y="1887771"/>
            <a:ext cx="8276297" cy="6511459"/>
          </a:xfrm>
          <a:custGeom>
            <a:avLst/>
            <a:gdLst/>
            <a:ahLst/>
            <a:cxnLst/>
            <a:rect r="r" b="b" t="t" l="l"/>
            <a:pathLst>
              <a:path h="6511459" w="8276297">
                <a:moveTo>
                  <a:pt x="0" y="0"/>
                </a:moveTo>
                <a:lnTo>
                  <a:pt x="8276298" y="0"/>
                </a:lnTo>
                <a:lnTo>
                  <a:pt x="8276298" y="6511458"/>
                </a:lnTo>
                <a:lnTo>
                  <a:pt x="0" y="651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" r="-85734" b="-9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5129" y="3895725"/>
            <a:ext cx="595677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3729493" cy="896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vallidar as datas de vencimento do produto na hora de cadastrar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dateExp(struct tm dateE);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Substituto do fflush(stdin)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cleanStdin(void);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ler o arquivo inventory.dat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readFile(Tproduct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escrever os dados no arquivo inventory.dat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writeFile(Tproduct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da busca binária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binarySearch(Tproduct inventory[], int key,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auxiliar que verfica se o vetor está vazio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null(int size);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1401742" cy="946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ordernar os produtos que estão dentro de um vetor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sortProduct(Tproduct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adicionar um novo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addProdutct(Tproduct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exibir um relatório geral dos produtos cadastrados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generalReport(Tproduct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exibir um relatório dos preços dos produtos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reportPriceList(Tproduct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dados de um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deletar dados de um produto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deleteProduct(Tproduct inventory[], int *size);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642" y="904875"/>
            <a:ext cx="16298290" cy="896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achar um produto através de seu código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consultProduct(Tproduct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achar um produto através ddo seu nome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 consultProductByName(Tproduct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o menu de relatórios especias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espMenu(Tproduct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/Função para mostrar produtos vencidos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reportExpiredProduct(Tproduct invetory[],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aumentar o preço de compra dos produtos de um fornecedor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increaseSupplierPrices(Tproduct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mostrar um relatório de produtos abaixo da quantidade mínima do estoque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reportMinimalInventory(Tproduct inventory[], int size);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06272" y="245168"/>
            <a:ext cx="3128328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Funções do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4246" y="3321685"/>
            <a:ext cx="16298290" cy="351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as datas de vencimento do produto (outro que não deu certo)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changeExpiredMenu(Tproduct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 Bold"/>
              </a:rPr>
              <a:t>Função para alterar TODAS as informações de um produto (Não conseguimos esse também)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void changeFunction(Tproduct inventory[], int size);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2370" y="4295775"/>
            <a:ext cx="524364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CONSIDERAÇÕES FINAIS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66485" y="4633075"/>
            <a:ext cx="1783857" cy="13300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818679" y="295275"/>
            <a:ext cx="11117843" cy="955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Com esse programa, é possível monitorar os produtos de um salão de beleza, resultando em um melhor gerenciamento do estoque.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Primeiramente, a fiscalização do sistema fez-se necessária, pois sem a devida organização dos dados podem ocasionar em acidentes que prejudiquem a saúde do cliente e abalar a reputação do estabelecimento.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 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2B2B2B"/>
                </a:solidFill>
                <a:latin typeface="Agrandir"/>
              </a:rPr>
              <a:t>Ademais, ter um sistema que te notifique caso haja um problema com o produto a ser vendido ou utilizado indica ser um dos melhores métodos para um trabalho harmônico. Portanto, possuir um sistema de controle de estoque é essencial para o funcionamento de um salão de beleza.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1979" y="2306793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39"/>
                </a:lnTo>
                <a:lnTo>
                  <a:pt x="0" y="86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51684" y="2383825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84764" y="2383825"/>
            <a:ext cx="472635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DOUGLAS NASCIMENTO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971979" y="4146782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51684" y="4223814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84764" y="4223814"/>
            <a:ext cx="7122036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ANDRÉ HENRIQUE FIATKOSKI LUSTOSA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84764" y="6065046"/>
            <a:ext cx="677567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PABLO CELESTINO DA ROCHA LOBO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71979" y="5988014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51684" y="6065046"/>
            <a:ext cx="48376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9155" y="3956282"/>
            <a:ext cx="599410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</a:rPr>
              <a:t>INTEGRANTES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9155" y="5043134"/>
            <a:ext cx="5994101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DA EQUIPE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3645773"/>
            <a:ext cx="8465475" cy="2995454"/>
            <a:chOff x="0" y="0"/>
            <a:chExt cx="11287299" cy="39939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OBRIGADO POR ASSISTIREM!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10137"/>
              <a:ext cx="11287299" cy="78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3261" y="7076521"/>
            <a:ext cx="5921709" cy="1212696"/>
            <a:chOff x="0" y="0"/>
            <a:chExt cx="3460767" cy="711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60767" cy="711573"/>
            </a:xfrm>
            <a:custGeom>
              <a:avLst/>
              <a:gdLst/>
              <a:ahLst/>
              <a:cxnLst/>
              <a:rect r="r" b="b" t="t" l="l"/>
              <a:pathLst>
                <a:path h="711573" w="3460767">
                  <a:moveTo>
                    <a:pt x="3336307" y="711573"/>
                  </a:moveTo>
                  <a:lnTo>
                    <a:pt x="124460" y="711573"/>
                  </a:lnTo>
                  <a:cubicBezTo>
                    <a:pt x="55880" y="711573"/>
                    <a:pt x="0" y="655693"/>
                    <a:pt x="0" y="5871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36307" y="0"/>
                  </a:lnTo>
                  <a:cubicBezTo>
                    <a:pt x="3404887" y="0"/>
                    <a:pt x="3460767" y="55880"/>
                    <a:pt x="3460767" y="124460"/>
                  </a:cubicBezTo>
                  <a:lnTo>
                    <a:pt x="3460767" y="587113"/>
                  </a:lnTo>
                  <a:cubicBezTo>
                    <a:pt x="3460767" y="655693"/>
                    <a:pt x="3404887" y="711573"/>
                    <a:pt x="3336307" y="711573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700000">
            <a:off x="862996" y="7642417"/>
            <a:ext cx="327536" cy="327536"/>
          </a:xfrm>
          <a:custGeom>
            <a:avLst/>
            <a:gdLst/>
            <a:ahLst/>
            <a:cxnLst/>
            <a:rect r="r" b="b" t="t" l="l"/>
            <a:pathLst>
              <a:path h="327536" w="327536">
                <a:moveTo>
                  <a:pt x="0" y="0"/>
                </a:moveTo>
                <a:lnTo>
                  <a:pt x="327536" y="0"/>
                </a:lnTo>
                <a:lnTo>
                  <a:pt x="327536" y="327536"/>
                </a:lnTo>
                <a:lnTo>
                  <a:pt x="0" y="32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33838" y="8222542"/>
            <a:ext cx="4755265" cy="25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3838" y="7575200"/>
            <a:ext cx="4755265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REPOSITÓRIO DO PROJETO:</a:t>
            </a:r>
          </a:p>
          <a:p>
            <a:pPr>
              <a:lnSpc>
                <a:spcPts val="1800"/>
              </a:lnSpc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https://github.com/I7sReact/controle-de-estoque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65286"/>
            <a:ext cx="6780460" cy="1756428"/>
            <a:chOff x="0" y="0"/>
            <a:chExt cx="9040614" cy="23419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Sumário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809000" y="2776259"/>
            <a:ext cx="843176" cy="868440"/>
          </a:xfrm>
          <a:custGeom>
            <a:avLst/>
            <a:gdLst/>
            <a:ahLst/>
            <a:cxnLst/>
            <a:rect r="r" b="b" t="t" l="l"/>
            <a:pathLst>
              <a:path h="868440" w="843176">
                <a:moveTo>
                  <a:pt x="0" y="0"/>
                </a:moveTo>
                <a:lnTo>
                  <a:pt x="843176" y="0"/>
                </a:lnTo>
                <a:lnTo>
                  <a:pt x="843176" y="868440"/>
                </a:lnTo>
                <a:lnTo>
                  <a:pt x="0" y="86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034734" y="2853291"/>
            <a:ext cx="602777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2479" y="2954892"/>
            <a:ext cx="31621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B2B2B"/>
                </a:solidFill>
                <a:latin typeface="Agrandir Bold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09000" y="5366606"/>
            <a:ext cx="6907145" cy="868440"/>
            <a:chOff x="0" y="0"/>
            <a:chExt cx="9209527" cy="1157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hlinkClick r:id="rId6" action="ppaction://hlinksldjump"/>
                </a:rPr>
                <a:t>Requisitos </a:t>
              </a:r>
              <a:r>
                <a:rPr lang="en-US" sz="2999">
                  <a:solidFill>
                    <a:srgbClr val="2B2B2B"/>
                  </a:solidFill>
                  <a:latin typeface="Agrandir"/>
                </a:rPr>
                <a:t>do sistema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09000" y="6773436"/>
            <a:ext cx="6907145" cy="868440"/>
            <a:chOff x="0" y="0"/>
            <a:chExt cx="9209527" cy="11579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</a:rPr>
                <a:t>Código</a:t>
              </a:r>
              <a:r>
                <a:rPr lang="en-US" sz="2999">
                  <a:solidFill>
                    <a:srgbClr val="2B2B2B"/>
                  </a:solidFill>
                  <a:latin typeface="Agrandir"/>
                </a:rPr>
                <a:t> Fonte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7866" y="7284046"/>
            <a:ext cx="1401668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B2B2B"/>
                </a:solidFill>
                <a:latin typeface="Agrandir"/>
              </a:rPr>
              <a:t>LINKS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809000" y="3964767"/>
            <a:ext cx="6907145" cy="868440"/>
            <a:chOff x="0" y="0"/>
            <a:chExt cx="9209527" cy="11579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</a:rPr>
                <a:t>Descrição geral do sistema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51305" y="273102"/>
              <a:ext cx="421625" cy="50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2B2B2B"/>
                  </a:solidFill>
                  <a:latin typeface="Agrandir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587454" y="1619264"/>
            <a:ext cx="5985695" cy="7048472"/>
          </a:xfrm>
          <a:custGeom>
            <a:avLst/>
            <a:gdLst/>
            <a:ahLst/>
            <a:cxnLst/>
            <a:rect r="r" b="b" t="t" l="l"/>
            <a:pathLst>
              <a:path h="7048472" w="5985695">
                <a:moveTo>
                  <a:pt x="0" y="0"/>
                </a:moveTo>
                <a:lnTo>
                  <a:pt x="5985695" y="0"/>
                </a:lnTo>
                <a:lnTo>
                  <a:pt x="5985695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145619"/>
            <a:ext cx="7729865" cy="3995761"/>
            <a:chOff x="0" y="0"/>
            <a:chExt cx="10306486" cy="53276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441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Introdução  e detalhes do projeto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77510"/>
              <a:ext cx="10306486" cy="125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 u="none">
                  <a:solidFill>
                    <a:srgbClr val="2B2B2B"/>
                  </a:solidFill>
                  <a:latin typeface="Agrandir"/>
                </a:rPr>
                <a:t>.Nessa parte falaremos do projeto em geral e seus objetivos e para quem faremos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5309" y="9153525"/>
            <a:ext cx="4280864" cy="43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Agrandir"/>
              </a:rPr>
              <a:t>Voltar para o slide de Temas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2662238"/>
            <a:ext cx="9398198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 O projeto tem o tema de criar um sistema de controle de estoque na linguagem C o salão de beleza Marcelus é localizado no bairro Fazendinha (Curitiba), o salão é composto por 3 cabeleireiros e 2 manicures. Todos os colaboradores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gerenciam o estoque dos produtos.</a:t>
            </a:r>
          </a:p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4604"/>
            <a:ext cx="473268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862698" y="866775"/>
            <a:ext cx="7797853" cy="887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</a:rPr>
              <a:t> E se tem o objetivo de controlar o estoque de um salão de beleza, podendo se adicionar, remover ou verificar os produtos de um banco de dados, para que se verifique caso tenha falta, evitar o vencimento e fazer a remoção de produtos vencidos que podem causar danos a saúde de seus clientes. Pois a verificação é feita de modo manual. No final, podendo prejudicar o salão judicialmente e financeiramente.</a:t>
            </a:r>
          </a:p>
          <a:p>
            <a:pPr algn="just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4091" y="245168"/>
            <a:ext cx="4732689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0742" y="4561522"/>
            <a:ext cx="2719388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Objetivos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0352" y="1968150"/>
            <a:ext cx="16687297" cy="819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Os produtos são comprados através de distribuídoras oficiais das marcas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O salão utiliza a forma de controle de estoque, o PEPS e PVPS. O PEPS significa que, quando o produto entra no estoque, já é posto nas prateleiras na frente para ser vendido. O PVPS é quando o produto que está mais perto de vencer tem prioridade para ser utilizado ou vendido primeiro.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Controlar a movimentação dos produtos para uso interno e linha home-care (revenda) é extremamente importante para o controle de estoque. com essas informações, você pode fazer o planejamento de compras mais eficientes. Durante a entrada dos produtos é necessária que seja feita uma conferência rigorosa das mercadorias. Fazendo</a:t>
            </a:r>
            <a:r>
              <a:rPr lang="en-US" sz="2800" u="none">
                <a:solidFill>
                  <a:srgbClr val="2B2B2B"/>
                </a:solidFill>
                <a:latin typeface="Agrandir"/>
              </a:rPr>
              <a:t> isso, deve-se conferir as quantidades e as datas de validade.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>
                <a:solidFill>
                  <a:srgbClr val="2B2B2B"/>
                </a:solidFill>
                <a:latin typeface="Agrandir"/>
              </a:rPr>
              <a:t>O local de armazenamento deve ser em um local arejado., fora do alcance da luz solar e em temperatura ambiente.</a:t>
            </a:r>
          </a:p>
          <a:p>
            <a:pPr algn="l" marL="604524" indent="-302262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u="none">
                <a:solidFill>
                  <a:srgbClr val="2B2B2B"/>
                </a:solidFill>
                <a:latin typeface="Agrandir"/>
              </a:rPr>
              <a:t>Classificar o estoque é saber quais produtos de maior uso interno e venda. Isso é importante para que o salão saiba quais itens devem ser repostos com frequência, quais precisam serem melhor trabalhados ou no seu uso ou na sugestão de venda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52513"/>
            <a:ext cx="1218456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Agrandir"/>
              </a:rPr>
              <a:t>Regras de negócio do salão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-14604"/>
            <a:ext cx="5454280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Introdução e detalhes do projeto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902857"/>
            <a:ext cx="7729865" cy="2481286"/>
            <a:chOff x="0" y="0"/>
            <a:chExt cx="10306486" cy="33083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030648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Descrição geral do sistema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67810"/>
              <a:ext cx="10306486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35309" y="9153525"/>
            <a:ext cx="4280864" cy="43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Agrandir"/>
              </a:rPr>
              <a:t>Voltar para o slide de Temas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4604"/>
            <a:ext cx="5454280" cy="54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/>
              </a:rPr>
              <a:t>Descrição geral do sistema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1484" y="558006"/>
            <a:ext cx="15345032" cy="898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O sistema é desenvolvido em linguagem C utilizando o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VSCodium e Dev C++, tendo a capacidade de controlar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o estoque do salão Marcelus, permitindo: </a:t>
            </a:r>
          </a:p>
          <a:p>
            <a:pPr algn="just">
              <a:lnSpc>
                <a:spcPts val="5599"/>
              </a:lnSpc>
            </a:pP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Cadastro de novos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Controle de entrada e saída de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Exclusão de produtos;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 geral de estoque;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Relatórios de produtos que estão abaixo do estoque minímo;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Relatórios de produtos vencidos;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B2B2B"/>
                </a:solidFill>
                <a:latin typeface="Agrandir"/>
              </a:rPr>
              <a:t>Rotina de aumento do preço de compra do fornecedor.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1965021"/>
            <a:ext cx="8732395" cy="6356958"/>
          </a:xfrm>
          <a:custGeom>
            <a:avLst/>
            <a:gdLst/>
            <a:ahLst/>
            <a:cxnLst/>
            <a:rect r="r" b="b" t="t" l="l"/>
            <a:pathLst>
              <a:path h="6356958" w="8732395">
                <a:moveTo>
                  <a:pt x="0" y="0"/>
                </a:moveTo>
                <a:lnTo>
                  <a:pt x="8732395" y="0"/>
                </a:lnTo>
                <a:lnTo>
                  <a:pt x="873239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41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3632083"/>
            <a:ext cx="6219145" cy="3022833"/>
            <a:chOff x="0" y="0"/>
            <a:chExt cx="8292193" cy="40304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385073"/>
              <a:ext cx="8292193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8292193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</a:rPr>
                <a:t>Requisitos do sistema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DAFmdOZVLZM</dc:identifier>
  <dcterms:modified xsi:type="dcterms:W3CDTF">2011-08-01T06:04:30Z</dcterms:modified>
  <cp:revision>1</cp:revision>
  <dc:title>SALÃO MARCELUS</dc:title>
</cp:coreProperties>
</file>